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57" r:id="rId4"/>
    <p:sldId id="263" r:id="rId5"/>
    <p:sldId id="264" r:id="rId6"/>
    <p:sldId id="265" r:id="rId7"/>
    <p:sldId id="262" r:id="rId8"/>
    <p:sldId id="260" r:id="rId9"/>
    <p:sldId id="261" r:id="rId10"/>
    <p:sldId id="258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345" autoAdjust="0"/>
    <p:restoredTop sz="94660"/>
  </p:normalViewPr>
  <p:slideViewPr>
    <p:cSldViewPr snapToGrid="0">
      <p:cViewPr varScale="1">
        <p:scale>
          <a:sx n="84" d="100"/>
          <a:sy n="84" d="100"/>
        </p:scale>
        <p:origin x="106" y="1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5AE15-9081-4ECE-BBE3-C2F08B5937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521B7F0-0991-4C98-8A68-ACA71B35A1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15FC57-0B46-4C2B-88C5-7074B38829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E6451-BCE3-44A0-AB05-50785EC1E6DC}" type="datetimeFigureOut">
              <a:rPr lang="en-US" smtClean="0"/>
              <a:t>8/16/2021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4914D6-9156-419F-B10F-FC3C6BAC80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A8F79D-5A6C-464C-B85C-9E3238335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51FC5-7F16-4564-AC62-86AAED026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8509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E7CC4D-A259-4875-85F0-1333832AE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BD9B91B-2CE6-4911-9EFB-3F5CB3A1E8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83306E-E249-4DCC-9867-B27FD96508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E6451-BCE3-44A0-AB05-50785EC1E6DC}" type="datetimeFigureOut">
              <a:rPr lang="en-US" smtClean="0"/>
              <a:t>8/16/2021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71F0F6-8B53-4F7F-BC1E-104B0F8F8B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8185C0-D3D5-4155-B771-AD599BF59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51FC5-7F16-4564-AC62-86AAED026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0094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EECC951-23F2-4C0C-9EE9-D1817B41719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FD0BAF-9DF0-457B-A2D7-AF2AAEBC17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2F1443-AD14-46BD-A3C2-293E2F9CE9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E6451-BCE3-44A0-AB05-50785EC1E6DC}" type="datetimeFigureOut">
              <a:rPr lang="en-US" smtClean="0"/>
              <a:t>8/16/2021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205EE7-FF08-4693-9324-EBC6C57872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0DA24F-E656-4088-90E4-96F639C15C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51FC5-7F16-4564-AC62-86AAED026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469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43696E-10E8-4098-AD37-22F6548D4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810C36-740F-45A5-AFC2-7FE13BD494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8A2FEA-13E6-43CC-9C5E-69671F00E9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E6451-BCE3-44A0-AB05-50785EC1E6DC}" type="datetimeFigureOut">
              <a:rPr lang="en-US" smtClean="0"/>
              <a:t>8/16/2021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766733-A28D-4722-AC64-3109EC1AA3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AA7018-D047-418B-852C-134D545A84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51FC5-7F16-4564-AC62-86AAED026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9130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EB16B2-2C3B-4789-A588-572524CD2F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C63955-B33A-4E75-8B8E-23B9E93A42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F9D69B-5CAE-4802-999D-EAF37B13F1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E6451-BCE3-44A0-AB05-50785EC1E6DC}" type="datetimeFigureOut">
              <a:rPr lang="en-US" smtClean="0"/>
              <a:t>8/16/2021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282140-3F14-41A6-A969-FBAA14DAEE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5C1EB0-8083-473D-BCA1-DDFE20FDA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51FC5-7F16-4564-AC62-86AAED026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4803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2F4BAC-C812-4E9A-82DC-B59351D680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2D1150-FB4D-4DDE-BDD8-E5AC882498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4332C0-2562-4BC5-96FC-857187EE3A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766406-30AB-4E81-8590-9F74B85D4C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E6451-BCE3-44A0-AB05-50785EC1E6DC}" type="datetimeFigureOut">
              <a:rPr lang="en-US" smtClean="0"/>
              <a:t>8/16/2021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6D8A00-60C7-4CBD-B6B9-5AE2AADA29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9D0D7F-898D-4DCC-9EC1-FCFFF3DE74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51FC5-7F16-4564-AC62-86AAED026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9435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80344-0518-45F7-86B0-30E4A3B59F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772858-4AB9-4257-809A-A7168532BE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8308C6-4616-418E-9CFC-A5DABB438F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4B967FC-003A-489B-B978-C49435E4F15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3A2FF72-0CA6-465E-9CB7-8D4385DBD2D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4CA658F-78D6-427E-8AD0-9DAFAFFD0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E6451-BCE3-44A0-AB05-50785EC1E6DC}" type="datetimeFigureOut">
              <a:rPr lang="en-US" smtClean="0"/>
              <a:t>8/16/2021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E8AA91F-D08A-4823-BCBF-A9745713DA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CBA820-72DF-499D-AA86-076796493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51FC5-7F16-4564-AC62-86AAED026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5610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2DBEE4-577A-48C1-9859-86189CFBDC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56A966-FB6E-4855-86B3-40D665C2BA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E6451-BCE3-44A0-AB05-50785EC1E6DC}" type="datetimeFigureOut">
              <a:rPr lang="en-US" smtClean="0"/>
              <a:t>8/16/2021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287005-8BC9-41BF-9530-A99BF5CE7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E2786C-A8A6-4BC1-B6A1-FE0007639F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51FC5-7F16-4564-AC62-86AAED026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0081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CA3F03F-9F67-4A94-A458-6D464A05B2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E6451-BCE3-44A0-AB05-50785EC1E6DC}" type="datetimeFigureOut">
              <a:rPr lang="en-US" smtClean="0"/>
              <a:t>8/16/2021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2212463-7D2F-4449-9C9F-A96969801F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48DED2-1D68-4E13-B0D5-2357995201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51FC5-7F16-4564-AC62-86AAED026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8278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3E241-EB78-4A5A-A48B-98F9C5AED3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EC3564-FCE7-4442-8C95-C11A590CC7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EE2098-CC0B-47DC-AED7-E9F815329F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367F04-B3CF-4AB7-95AA-2FB841999F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E6451-BCE3-44A0-AB05-50785EC1E6DC}" type="datetimeFigureOut">
              <a:rPr lang="en-US" smtClean="0"/>
              <a:t>8/16/2021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393E25-DDEC-4BE9-B94E-69E5CF51AE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A93F1F-5EF9-4A85-B9C4-B896F3EF9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51FC5-7F16-4564-AC62-86AAED026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5479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43C345-043D-4279-89D6-8F844C9862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213B6E7-F268-4875-99A1-243105EF6C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F63B35-351C-4E7E-82DE-857BDA259D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577942-F441-4BA9-8031-E3D33ED682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E6451-BCE3-44A0-AB05-50785EC1E6DC}" type="datetimeFigureOut">
              <a:rPr lang="en-US" smtClean="0"/>
              <a:t>8/16/2021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73A624-AA42-499A-93C1-A19387B60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15A151-4E67-4A54-93E2-49057C8A8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51FC5-7F16-4564-AC62-86AAED026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4089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B39EEBF-72DF-4671-8AC0-D697E4EB8E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2E379D-074A-44FF-8D48-3E17191CAA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FFC50D-5AAE-4A23-B805-48B633F1D9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DE6451-BCE3-44A0-AB05-50785EC1E6DC}" type="datetimeFigureOut">
              <a:rPr lang="en-US" smtClean="0"/>
              <a:t>8/16/2021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541DFF-CA48-4813-98F0-169208E810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6BAC3C-390C-4CE1-A442-B1427F7FC1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E51FC5-7F16-4564-AC62-86AAED026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4221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2C0574-BD29-43C8-9E19-41477E9A35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12228" y="604796"/>
            <a:ext cx="6629678" cy="2381685"/>
          </a:xfrm>
        </p:spPr>
        <p:txBody>
          <a:bodyPr anchor="t">
            <a:normAutofit fontScale="90000"/>
          </a:bodyPr>
          <a:lstStyle/>
          <a:p>
            <a:r>
              <a:rPr lang="en-US" sz="73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Visualizing Data</a:t>
            </a:r>
            <a:br>
              <a:rPr lang="en-US" sz="73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73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73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400" b="1" i="1" u="sng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Flight Data Visualizations</a:t>
            </a:r>
            <a:endParaRPr lang="en-US" sz="4000" b="1" i="1" u="sng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F3255A4C-AA00-435B-8B4A-4636FEC009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0654" y="3145873"/>
            <a:ext cx="3844852" cy="3345418"/>
          </a:xfrm>
        </p:spPr>
        <p:txBody>
          <a:bodyPr>
            <a:normAutofit/>
          </a:bodyPr>
          <a:lstStyle/>
          <a:p>
            <a:pPr algn="l"/>
            <a:r>
              <a:rPr lang="en-US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Project 3, Group 5</a:t>
            </a:r>
          </a:p>
          <a:p>
            <a:pPr algn="l"/>
            <a:endParaRPr lang="en-US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57300" lvl="2" indent="-342900" algn="l">
              <a:buFont typeface="Arial" panose="020B0604020202020204" pitchFamily="34" charset="0"/>
              <a:buChar char="•"/>
            </a:pPr>
            <a:r>
              <a:rPr lang="en-US" sz="19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Adam Holcomb</a:t>
            </a:r>
          </a:p>
          <a:p>
            <a:pPr marL="1257300" lvl="2" indent="-342900" algn="l">
              <a:buFont typeface="Arial" panose="020B0604020202020204" pitchFamily="34" charset="0"/>
              <a:buChar char="•"/>
            </a:pPr>
            <a:r>
              <a:rPr lang="en-US" sz="19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Revathi Sundar</a:t>
            </a:r>
          </a:p>
          <a:p>
            <a:pPr marL="1257300" lvl="2" indent="-342900" algn="l">
              <a:buFont typeface="Arial" panose="020B0604020202020204" pitchFamily="34" charset="0"/>
              <a:buChar char="•"/>
            </a:pPr>
            <a:r>
              <a:rPr lang="en-US" sz="19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Ishan Chakrabarty</a:t>
            </a:r>
          </a:p>
          <a:p>
            <a:pPr marL="1257300" lvl="2" indent="-342900" algn="l">
              <a:buFont typeface="Arial" panose="020B0604020202020204" pitchFamily="34" charset="0"/>
              <a:buChar char="•"/>
            </a:pPr>
            <a:r>
              <a:rPr lang="en-US" sz="19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Simon Castellanos</a:t>
            </a:r>
          </a:p>
          <a:p>
            <a:pPr marL="1257300" lvl="2" indent="-342900" algn="l">
              <a:buFont typeface="Arial" panose="020B0604020202020204" pitchFamily="34" charset="0"/>
              <a:buChar char="•"/>
            </a:pPr>
            <a:r>
              <a:rPr lang="en-US" sz="19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Morteza Akbari</a:t>
            </a:r>
            <a:endParaRPr lang="en-US" sz="600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 descr="A view of the earth from space&#10;&#10;Description automatically generated with low confidence">
            <a:extLst>
              <a:ext uri="{FF2B5EF4-FFF2-40B4-BE49-F238E27FC236}">
                <a16:creationId xmlns:a16="http://schemas.microsoft.com/office/drawing/2014/main" id="{5B85C018-8D16-442C-9E68-A9F083187E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185" y="-17821"/>
            <a:ext cx="4017271" cy="2492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4384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F68FB9-F24E-4124-90D4-133E7474A6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0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Specific Requirements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3D419A-9277-4E83-8AB5-0E52A169DE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 algn="l">
              <a:buFont typeface="+mj-lt"/>
              <a:buAutoNum type="arabicPeriod"/>
            </a:pPr>
            <a:r>
              <a:rPr lang="en-US" sz="1800" b="0" i="0" u="none" strike="noStrike" baseline="0" dirty="0">
                <a:latin typeface="Roboto-Regular"/>
              </a:rPr>
              <a:t>Your visualization must include a Python Flask–powered API, HTML/CSS, JavaScript, and at least one database (SQL, MongoDB, SQLite, etc.).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1800" b="0" i="0" u="none" strike="noStrike" baseline="0" dirty="0">
                <a:latin typeface="Roboto-Regular"/>
              </a:rPr>
              <a:t>Your project should fall into one of the below three tracks: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400" b="0" i="0" u="none" strike="noStrike" baseline="0" dirty="0">
                <a:latin typeface="Roboto-Regular"/>
              </a:rPr>
              <a:t>A combination of web scraping and Leaflet or </a:t>
            </a:r>
            <a:r>
              <a:rPr lang="en-US" sz="1400" b="0" i="0" u="none" strike="noStrike" baseline="0" dirty="0" err="1">
                <a:latin typeface="Roboto-Regular"/>
              </a:rPr>
              <a:t>Plotly</a:t>
            </a:r>
            <a:endParaRPr lang="en-US" sz="1400" b="0" i="0" u="none" strike="noStrike" baseline="0" dirty="0">
              <a:latin typeface="Roboto-Regular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en-US" sz="1400" b="0" i="0" u="none" strike="noStrike" baseline="0" dirty="0">
                <a:latin typeface="Roboto-Regular"/>
              </a:rPr>
              <a:t>A dashboard page with multiple charts that update from the same data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400" b="0" i="0" u="none" strike="noStrike" baseline="0" dirty="0">
                <a:latin typeface="Roboto-Regular"/>
              </a:rPr>
              <a:t>A server that performs multiple manipulations on data in a database prior to </a:t>
            </a:r>
            <a:r>
              <a:rPr lang="en-US" sz="1400" dirty="0">
                <a:latin typeface="Roboto-Regular"/>
              </a:rPr>
              <a:t>visualization (must be approved)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1800" b="0" i="0" u="none" strike="noStrike" baseline="0" dirty="0">
                <a:latin typeface="Roboto-Regular"/>
              </a:rPr>
              <a:t>Your project should include at least one JS library that we did not cover.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1800" b="0" i="0" u="none" strike="noStrike" baseline="0" dirty="0">
                <a:latin typeface="Roboto-Regular"/>
              </a:rPr>
              <a:t>Your project must be powered by a dataset with at least 100 records.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1800" b="0" i="0" u="none" strike="noStrike" baseline="0" dirty="0">
                <a:latin typeface="Roboto-Regular"/>
              </a:rPr>
              <a:t>Your project must include some level of user-driven interaction (e.g., menus, dropdowns, textboxes).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1800" b="0" i="0" u="none" strike="noStrike" baseline="0">
                <a:latin typeface="Roboto-Regular"/>
              </a:rPr>
              <a:t>Your </a:t>
            </a:r>
            <a:r>
              <a:rPr lang="en-US" sz="1800" b="0" i="0" u="none" strike="noStrike" baseline="0" dirty="0">
                <a:latin typeface="Roboto-Regular"/>
              </a:rPr>
              <a:t>final visualization should ideally </a:t>
            </a:r>
            <a:r>
              <a:rPr lang="en-US" sz="1800" b="0" i="0" u="none" strike="noStrike" baseline="0">
                <a:latin typeface="Roboto-Regular"/>
              </a:rPr>
              <a:t>include at </a:t>
            </a:r>
            <a:r>
              <a:rPr lang="en-US" sz="1800" b="0" i="0" u="none" strike="noStrike" baseline="0" dirty="0">
                <a:latin typeface="Roboto-Regular"/>
              </a:rPr>
              <a:t>least three views.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11559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E3596DD-156A-473E-9BB3-C6A29F757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2C46C4D6-C474-4E92-B52E-944C1118F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962785" cy="68580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ABE69F-7DC8-432D-AE14-D3C50D58E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643467"/>
            <a:ext cx="3888526" cy="1800526"/>
          </a:xfrm>
        </p:spPr>
        <p:txBody>
          <a:bodyPr>
            <a:normAutofit/>
          </a:bodyPr>
          <a:lstStyle/>
          <a:p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Dashboard Overview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Content Placeholder 15" descr="Chart, scatter chart&#10;&#10;Description automatically generated">
            <a:extLst>
              <a:ext uri="{FF2B5EF4-FFF2-40B4-BE49-F238E27FC236}">
                <a16:creationId xmlns:a16="http://schemas.microsoft.com/office/drawing/2014/main" id="{F0C5FFD5-E81F-46E4-AF04-8536A37108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72040" y="4269996"/>
            <a:ext cx="5669072" cy="2588004"/>
          </a:xfr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200E99B4-8281-45F7-B018-B0724536D2FF}"/>
              </a:ext>
            </a:extLst>
          </p:cNvPr>
          <p:cNvGrpSpPr/>
          <p:nvPr/>
        </p:nvGrpSpPr>
        <p:grpSpPr>
          <a:xfrm>
            <a:off x="6541112" y="140515"/>
            <a:ext cx="5544870" cy="6576969"/>
            <a:chOff x="6541112" y="140515"/>
            <a:chExt cx="5544870" cy="6576969"/>
          </a:xfrm>
        </p:grpSpPr>
        <p:pic>
          <p:nvPicPr>
            <p:cNvPr id="5" name="Content Placeholder 4" descr="A picture containing chart&#10;&#10;Description automatically generated">
              <a:extLst>
                <a:ext uri="{FF2B5EF4-FFF2-40B4-BE49-F238E27FC236}">
                  <a16:creationId xmlns:a16="http://schemas.microsoft.com/office/drawing/2014/main" id="{2A63918A-9291-4E4D-9E6E-BE72808705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66620"/>
            <a:stretch/>
          </p:blipFill>
          <p:spPr>
            <a:xfrm>
              <a:off x="6793805" y="1434079"/>
              <a:ext cx="5039484" cy="2515137"/>
            </a:xfrm>
            <a:prstGeom prst="rect">
              <a:avLst/>
            </a:prstGeom>
          </p:spPr>
        </p:pic>
        <p:pic>
          <p:nvPicPr>
            <p:cNvPr id="7" name="Picture 6" descr="Graphical user interface, text, application&#10;&#10;Description automatically generated">
              <a:extLst>
                <a:ext uri="{FF2B5EF4-FFF2-40B4-BE49-F238E27FC236}">
                  <a16:creationId xmlns:a16="http://schemas.microsoft.com/office/drawing/2014/main" id="{7105EBC3-4E18-4C5C-8C19-6E25452112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16420" y="140515"/>
              <a:ext cx="5194253" cy="1582089"/>
            </a:xfrm>
            <a:prstGeom prst="rect">
              <a:avLst/>
            </a:prstGeom>
          </p:spPr>
        </p:pic>
        <p:pic>
          <p:nvPicPr>
            <p:cNvPr id="11" name="Picture 10" descr="Chart, bar chart&#10;&#10;Description automatically generated">
              <a:extLst>
                <a:ext uri="{FF2B5EF4-FFF2-40B4-BE49-F238E27FC236}">
                  <a16:creationId xmlns:a16="http://schemas.microsoft.com/office/drawing/2014/main" id="{DAFEC3B8-843B-406A-96CA-D2BC91A08C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6384"/>
            <a:stretch/>
          </p:blipFill>
          <p:spPr>
            <a:xfrm>
              <a:off x="6541112" y="4007553"/>
              <a:ext cx="5544870" cy="270993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446148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0038634-D90C-4C07-B731-0A5CA0819B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0222" y="1504149"/>
            <a:ext cx="7471778" cy="434149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DABE69F-7DC8-432D-AE14-D3C50D58E9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4403D8-97FD-46F5-BF7D-26F05FD8A4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Intro (Simon)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Extract/Transform Data (Adam)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Pandas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API - Dataset record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Load (Revathi)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Python Flask</a:t>
            </a:r>
          </a:p>
          <a:p>
            <a:pPr lvl="1"/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SQLAlchemy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HTML/CSS (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Morteza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JavaScript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Flight Map (Ishan)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Bar Chart (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Morteza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Bubble Chart (Adam)</a:t>
            </a: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D995BC94-3DB9-4C0C-AF5C-67063A5B070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617650" cy="361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2596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12D4B-533D-44B6-9A1F-8811AA7D8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Extract/Transform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01B00E-A726-4CC1-9639-51BD2311F1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en-US" dirty="0"/>
              <a:t>Skyscanner API</a:t>
            </a:r>
          </a:p>
          <a:p>
            <a:pPr lvl="1"/>
            <a:r>
              <a:rPr lang="en-US" dirty="0"/>
              <a:t>Imported flight data of cheapest flights from five origin cities to a group of destinations by looping through airport lists</a:t>
            </a:r>
          </a:p>
          <a:p>
            <a:pPr lvl="1"/>
            <a:r>
              <a:rPr lang="en-US" dirty="0"/>
              <a:t>Transform resulting JSON into </a:t>
            </a:r>
            <a:r>
              <a:rPr lang="en-US" dirty="0" err="1"/>
              <a:t>dataframe</a:t>
            </a:r>
            <a:r>
              <a:rPr lang="en-US" dirty="0"/>
              <a:t> resulting in 186 data points</a:t>
            </a:r>
          </a:p>
          <a:p>
            <a:r>
              <a:rPr lang="en-US" dirty="0"/>
              <a:t>Import airport </a:t>
            </a:r>
            <a:r>
              <a:rPr lang="en-US" dirty="0" err="1"/>
              <a:t>lat</a:t>
            </a:r>
            <a:r>
              <a:rPr lang="en-US" dirty="0"/>
              <a:t>/long coordinates</a:t>
            </a:r>
          </a:p>
          <a:p>
            <a:pPr lvl="1"/>
            <a:r>
              <a:rPr lang="en-US" dirty="0"/>
              <a:t>Transform csv into </a:t>
            </a:r>
            <a:r>
              <a:rPr lang="en-US" dirty="0" err="1"/>
              <a:t>dataframe</a:t>
            </a:r>
            <a:endParaRPr lang="en-US" dirty="0"/>
          </a:p>
          <a:p>
            <a:pPr lvl="1"/>
            <a:r>
              <a:rPr lang="en-US" dirty="0"/>
              <a:t>Drop unwanted data</a:t>
            </a:r>
          </a:p>
          <a:p>
            <a:r>
              <a:rPr lang="en-US" dirty="0"/>
              <a:t>Merge </a:t>
            </a:r>
            <a:r>
              <a:rPr lang="en-US" dirty="0" err="1"/>
              <a:t>dataframes</a:t>
            </a:r>
            <a:endParaRPr lang="en-US" dirty="0"/>
          </a:p>
          <a:p>
            <a:r>
              <a:rPr lang="en-US" dirty="0"/>
              <a:t>Export to csv for import to SQL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45591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12D4B-533D-44B6-9A1F-8811AA7D8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Load into SQL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01B00E-A726-4CC1-9639-51BD2311F1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6787896" cy="4351338"/>
          </a:xfrm>
        </p:spPr>
        <p:txBody>
          <a:bodyPr/>
          <a:lstStyle/>
          <a:p>
            <a:r>
              <a:rPr lang="en-US" dirty="0"/>
              <a:t>Created SQL database using Postgres</a:t>
            </a:r>
          </a:p>
          <a:p>
            <a:r>
              <a:rPr lang="en-US" dirty="0"/>
              <a:t>Loaded csv from previous step</a:t>
            </a:r>
          </a:p>
          <a:p>
            <a:r>
              <a:rPr lang="en-US" dirty="0"/>
              <a:t>Created app.py to create Flask server</a:t>
            </a:r>
          </a:p>
          <a:p>
            <a:pPr lvl="1"/>
            <a:r>
              <a:rPr lang="en-US" dirty="0"/>
              <a:t>Split up data into separate APIs for each visualization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646204-F837-44F6-94E7-B237CA382A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712" t="23075" r="53619" b="47043"/>
          <a:stretch/>
        </p:blipFill>
        <p:spPr>
          <a:xfrm>
            <a:off x="7799832" y="1269461"/>
            <a:ext cx="3232820" cy="276148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518E8DD-029E-4428-B49D-FA107D2E1B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850" t="32658" b="48004"/>
          <a:stretch/>
        </p:blipFill>
        <p:spPr>
          <a:xfrm>
            <a:off x="1583482" y="4693730"/>
            <a:ext cx="9284208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0607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BE69F-7DC8-432D-AE14-D3C50D58E9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HTML/CSS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4403D8-97FD-46F5-BF7D-26F05FD8A4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Used bootstrap to format site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Created dropdown menu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Imported each visualization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javascript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file independently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Map, Bar Chart, Bubble Chart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Linked to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Migrationlayer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leaflet, D3, and chart.js libraries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Linked to CSS</a:t>
            </a:r>
          </a:p>
        </p:txBody>
      </p:sp>
    </p:spTree>
    <p:extLst>
      <p:ext uri="{BB962C8B-B14F-4D97-AF65-F5344CB8AC3E}">
        <p14:creationId xmlns:p14="http://schemas.microsoft.com/office/powerpoint/2010/main" val="37112597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BE69F-7DC8-432D-AE14-D3C50D58E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4406"/>
            <a:ext cx="10515600" cy="1325563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Visualization 1 (Flight Map)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4403D8-97FD-46F5-BF7D-26F05FD8A4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30819"/>
            <a:ext cx="10515600" cy="4351338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Used Leaflet and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Migrationlayer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Utilized d3 to retrieve and loop through data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Maps flights from each origin city to their destinations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Interactive with dropdown menu of origin cities</a:t>
            </a:r>
          </a:p>
        </p:txBody>
      </p:sp>
      <p:pic>
        <p:nvPicPr>
          <p:cNvPr id="9" name="Content Placeholder 4" descr="A picture containing chart&#10;&#10;Description automatically generated">
            <a:extLst>
              <a:ext uri="{FF2B5EF4-FFF2-40B4-BE49-F238E27FC236}">
                <a16:creationId xmlns:a16="http://schemas.microsoft.com/office/drawing/2014/main" id="{1E39D5FE-2865-4DF2-927A-8CD220F4EF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6620"/>
          <a:stretch/>
        </p:blipFill>
        <p:spPr>
          <a:xfrm>
            <a:off x="1471321" y="2982898"/>
            <a:ext cx="7708190" cy="3847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6405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FB73CD1-799F-47EB-B07C-F430CCC576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5231" y="3058454"/>
            <a:ext cx="7065013" cy="37622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DABE69F-7DC8-432D-AE14-D3C50D58E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9916"/>
            <a:ext cx="10515600" cy="1325563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Visualization 2 (Bar Chart)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4403D8-97FD-46F5-BF7D-26F05FD8A4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33163"/>
            <a:ext cx="10515600" cy="4351338"/>
          </a:xfrm>
        </p:spPr>
        <p:txBody>
          <a:bodyPr/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Data shows each destination and the cost to fly there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Used chart.js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Utilized d3 to retrieve and loop through data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Interactive with dropdown menu of origin cities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Used destroy within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init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function to update chart with dropdown change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55494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15" descr="Chart, scatter chart&#10;&#10;Description automatically generated">
            <a:extLst>
              <a:ext uri="{FF2B5EF4-FFF2-40B4-BE49-F238E27FC236}">
                <a16:creationId xmlns:a16="http://schemas.microsoft.com/office/drawing/2014/main" id="{455B2DDA-0423-4EB0-9C3A-971EDDBA83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1957" y="2383512"/>
            <a:ext cx="9428086" cy="430404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DABE69F-7DC8-432D-AE14-D3C50D58E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7669"/>
            <a:ext cx="10515600" cy="1325563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Visualization 3 (Bubble Chart)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4403D8-97FD-46F5-BF7D-26F05FD8A4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77555"/>
            <a:ext cx="10515600" cy="4351338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Used chart.js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Graphs airline carrier vs the cheapest single flight cost for each carrier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Put data in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x,y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coordinate pairs</a:t>
            </a:r>
          </a:p>
        </p:txBody>
      </p:sp>
    </p:spTree>
    <p:extLst>
      <p:ext uri="{BB962C8B-B14F-4D97-AF65-F5344CB8AC3E}">
        <p14:creationId xmlns:p14="http://schemas.microsoft.com/office/powerpoint/2010/main" val="6619725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520</TotalTime>
  <Words>454</Words>
  <Application>Microsoft Office PowerPoint</Application>
  <PresentationFormat>Widescreen</PresentationFormat>
  <Paragraphs>69</Paragraphs>
  <Slides>10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Roboto-Regular</vt:lpstr>
      <vt:lpstr>Office Theme</vt:lpstr>
      <vt:lpstr>Visualizing Data   Flight Data Visualizations</vt:lpstr>
      <vt:lpstr>Dashboard Overview</vt:lpstr>
      <vt:lpstr>Agenda</vt:lpstr>
      <vt:lpstr>Extract/Transform Data</vt:lpstr>
      <vt:lpstr>Load into SQL</vt:lpstr>
      <vt:lpstr>HTML/CSS</vt:lpstr>
      <vt:lpstr>Visualization 1 (Flight Map)</vt:lpstr>
      <vt:lpstr>Visualization 2 (Bar Chart)</vt:lpstr>
      <vt:lpstr>Visualization 3 (Bubble Chart)</vt:lpstr>
      <vt:lpstr>Specific Requirements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2: ETL</dc:title>
  <dc:creator>Morteza Akbari</dc:creator>
  <cp:lastModifiedBy>Adam</cp:lastModifiedBy>
  <cp:revision>24</cp:revision>
  <dcterms:created xsi:type="dcterms:W3CDTF">2021-07-19T23:54:12Z</dcterms:created>
  <dcterms:modified xsi:type="dcterms:W3CDTF">2021-08-16T19:18:34Z</dcterms:modified>
</cp:coreProperties>
</file>